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66" r:id="rId26"/>
    <p:sldId id="329" r:id="rId27"/>
    <p:sldId id="364" r:id="rId28"/>
    <p:sldId id="330" r:id="rId29"/>
    <p:sldId id="358" r:id="rId30"/>
    <p:sldId id="361" r:id="rId31"/>
    <p:sldId id="339" r:id="rId32"/>
    <p:sldId id="340" r:id="rId33"/>
    <p:sldId id="331" r:id="rId34"/>
    <p:sldId id="334" r:id="rId35"/>
    <p:sldId id="338" r:id="rId36"/>
    <p:sldId id="343" r:id="rId37"/>
    <p:sldId id="344" r:id="rId38"/>
    <p:sldId id="351" r:id="rId39"/>
    <p:sldId id="354" r:id="rId40"/>
    <p:sldId id="357" r:id="rId41"/>
    <p:sldId id="360" r:id="rId42"/>
    <p:sldId id="359" r:id="rId43"/>
    <p:sldId id="352" r:id="rId44"/>
    <p:sldId id="353" r:id="rId45"/>
    <p:sldId id="336" r:id="rId46"/>
    <p:sldId id="337" r:id="rId47"/>
    <p:sldId id="317" r:id="rId48"/>
    <p:sldId id="318" r:id="rId49"/>
    <p:sldId id="311" r:id="rId50"/>
    <p:sldId id="309" r:id="rId51"/>
    <p:sldId id="310" r:id="rId52"/>
    <p:sldId id="308" r:id="rId53"/>
    <p:sldId id="307" r:id="rId54"/>
    <p:sldId id="299" r:id="rId55"/>
    <p:sldId id="306" r:id="rId56"/>
    <p:sldId id="300" r:id="rId57"/>
    <p:sldId id="305" r:id="rId58"/>
    <p:sldId id="301" r:id="rId59"/>
    <p:sldId id="285" r:id="rId60"/>
    <p:sldId id="287" r:id="rId61"/>
    <p:sldId id="294" r:id="rId62"/>
    <p:sldId id="289" r:id="rId63"/>
    <p:sldId id="293" r:id="rId64"/>
    <p:sldId id="295" r:id="rId65"/>
    <p:sldId id="298" r:id="rId66"/>
    <p:sldId id="292" r:id="rId67"/>
    <p:sldId id="291" r:id="rId68"/>
    <p:sldId id="314" r:id="rId69"/>
    <p:sldId id="304" r:id="rId70"/>
    <p:sldId id="283" r:id="rId71"/>
    <p:sldId id="284" r:id="rId72"/>
    <p:sldId id="288" r:id="rId73"/>
    <p:sldId id="276" r:id="rId74"/>
    <p:sldId id="279" r:id="rId75"/>
    <p:sldId id="278" r:id="rId76"/>
    <p:sldId id="280" r:id="rId77"/>
    <p:sldId id="282" r:id="rId78"/>
    <p:sldId id="268" r:id="rId79"/>
    <p:sldId id="267" r:id="rId80"/>
    <p:sldId id="266" r:id="rId81"/>
    <p:sldId id="265" r:id="rId82"/>
    <p:sldId id="258" r:id="rId83"/>
    <p:sldId id="263" r:id="rId84"/>
    <p:sldId id="264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jpe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231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84.png"/><Relationship Id="rId4" Type="http://schemas.openxmlformats.org/officeDocument/2006/relationships/image" Target="../media/image20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8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11" Type="http://schemas.openxmlformats.org/officeDocument/2006/relationships/image" Target="../media/image192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26" Type="http://schemas.openxmlformats.org/officeDocument/2006/relationships/image" Target="../media/image220.png"/><Relationship Id="rId39" Type="http://schemas.openxmlformats.org/officeDocument/2006/relationships/image" Target="../media/image271.png"/><Relationship Id="rId21" Type="http://schemas.openxmlformats.org/officeDocument/2006/relationships/image" Target="../media/image254.png"/><Relationship Id="rId34" Type="http://schemas.openxmlformats.org/officeDocument/2006/relationships/image" Target="../media/image266.png"/><Relationship Id="rId42" Type="http://schemas.openxmlformats.org/officeDocument/2006/relationships/image" Target="../media/image274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6" Type="http://schemas.openxmlformats.org/officeDocument/2006/relationships/image" Target="../media/image249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24" Type="http://schemas.openxmlformats.org/officeDocument/2006/relationships/image" Target="../media/image257.png"/><Relationship Id="rId32" Type="http://schemas.openxmlformats.org/officeDocument/2006/relationships/image" Target="../media/image264.png"/><Relationship Id="rId37" Type="http://schemas.openxmlformats.org/officeDocument/2006/relationships/image" Target="../media/image269.png"/><Relationship Id="rId40" Type="http://schemas.openxmlformats.org/officeDocument/2006/relationships/image" Target="../media/image272.png"/><Relationship Id="rId45" Type="http://schemas.openxmlformats.org/officeDocument/2006/relationships/image" Target="../media/image277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23" Type="http://schemas.openxmlformats.org/officeDocument/2006/relationships/image" Target="../media/image256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31" Type="http://schemas.openxmlformats.org/officeDocument/2006/relationships/image" Target="../media/image263.png"/><Relationship Id="rId44" Type="http://schemas.openxmlformats.org/officeDocument/2006/relationships/image" Target="../media/image276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255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43" Type="http://schemas.openxmlformats.org/officeDocument/2006/relationships/image" Target="../media/image275.png"/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5" Type="http://schemas.openxmlformats.org/officeDocument/2006/relationships/image" Target="../media/image258.png"/><Relationship Id="rId33" Type="http://schemas.openxmlformats.org/officeDocument/2006/relationships/image" Target="../media/image265.png"/><Relationship Id="rId38" Type="http://schemas.openxmlformats.org/officeDocument/2006/relationships/image" Target="../media/image270.png"/><Relationship Id="rId46" Type="http://schemas.openxmlformats.org/officeDocument/2006/relationships/image" Target="../media/image278.png"/><Relationship Id="rId20" Type="http://schemas.openxmlformats.org/officeDocument/2006/relationships/image" Target="../media/image253.png"/><Relationship Id="rId41" Type="http://schemas.openxmlformats.org/officeDocument/2006/relationships/image" Target="../media/image2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5" Type="http://schemas.openxmlformats.org/officeDocument/2006/relationships/image" Target="../media/image29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18" Type="http://schemas.openxmlformats.org/officeDocument/2006/relationships/image" Target="../media/image308.png"/><Relationship Id="rId3" Type="http://schemas.openxmlformats.org/officeDocument/2006/relationships/image" Target="../media/image220.png"/><Relationship Id="rId21" Type="http://schemas.openxmlformats.org/officeDocument/2006/relationships/image" Target="../media/image311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17" Type="http://schemas.openxmlformats.org/officeDocument/2006/relationships/image" Target="../media/image307.png"/><Relationship Id="rId2" Type="http://schemas.openxmlformats.org/officeDocument/2006/relationships/image" Target="../media/image258.png"/><Relationship Id="rId16" Type="http://schemas.openxmlformats.org/officeDocument/2006/relationships/image" Target="../media/image306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60.png"/><Relationship Id="rId15" Type="http://schemas.openxmlformats.org/officeDocument/2006/relationships/image" Target="../media/image305.png"/><Relationship Id="rId10" Type="http://schemas.openxmlformats.org/officeDocument/2006/relationships/image" Target="../media/image300.png"/><Relationship Id="rId19" Type="http://schemas.openxmlformats.org/officeDocument/2006/relationships/image" Target="../media/image309.png"/><Relationship Id="rId4" Type="http://schemas.openxmlformats.org/officeDocument/2006/relationships/image" Target="../media/image259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1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2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11" Type="http://schemas.openxmlformats.org/officeDocument/2006/relationships/image" Target="../media/image260.png"/><Relationship Id="rId5" Type="http://schemas.openxmlformats.org/officeDocument/2006/relationships/image" Target="../media/image315.png"/><Relationship Id="rId15" Type="http://schemas.openxmlformats.org/officeDocument/2006/relationships/image" Target="../media/image323.png"/><Relationship Id="rId10" Type="http://schemas.openxmlformats.org/officeDocument/2006/relationships/image" Target="../media/image259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27.png"/><Relationship Id="rId7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2.png"/><Relationship Id="rId18" Type="http://schemas.openxmlformats.org/officeDocument/2006/relationships/image" Target="../media/image347.png"/><Relationship Id="rId26" Type="http://schemas.openxmlformats.org/officeDocument/2006/relationships/image" Target="../media/image355.png"/><Relationship Id="rId39" Type="http://schemas.openxmlformats.org/officeDocument/2006/relationships/image" Target="../media/image322.png"/><Relationship Id="rId21" Type="http://schemas.openxmlformats.org/officeDocument/2006/relationships/image" Target="../media/image350.png"/><Relationship Id="rId34" Type="http://schemas.openxmlformats.org/officeDocument/2006/relationships/image" Target="../media/image363.png"/><Relationship Id="rId42" Type="http://schemas.openxmlformats.org/officeDocument/2006/relationships/image" Target="../media/image370.png"/><Relationship Id="rId7" Type="http://schemas.openxmlformats.org/officeDocument/2006/relationships/image" Target="../media/image336.png"/><Relationship Id="rId2" Type="http://schemas.openxmlformats.org/officeDocument/2006/relationships/image" Target="../media/image331.png"/><Relationship Id="rId16" Type="http://schemas.openxmlformats.org/officeDocument/2006/relationships/image" Target="../media/image345.png"/><Relationship Id="rId20" Type="http://schemas.openxmlformats.org/officeDocument/2006/relationships/image" Target="../media/image349.png"/><Relationship Id="rId29" Type="http://schemas.openxmlformats.org/officeDocument/2006/relationships/image" Target="../media/image358.png"/><Relationship Id="rId41" Type="http://schemas.openxmlformats.org/officeDocument/2006/relationships/image" Target="../media/image3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24" Type="http://schemas.openxmlformats.org/officeDocument/2006/relationships/image" Target="../media/image353.png"/><Relationship Id="rId32" Type="http://schemas.openxmlformats.org/officeDocument/2006/relationships/image" Target="../media/image361.png"/><Relationship Id="rId37" Type="http://schemas.openxmlformats.org/officeDocument/2006/relationships/image" Target="../media/image366.png"/><Relationship Id="rId40" Type="http://schemas.openxmlformats.org/officeDocument/2006/relationships/image" Target="../media/image368.png"/><Relationship Id="rId5" Type="http://schemas.openxmlformats.org/officeDocument/2006/relationships/image" Target="../media/image334.png"/><Relationship Id="rId15" Type="http://schemas.openxmlformats.org/officeDocument/2006/relationships/image" Target="../media/image344.png"/><Relationship Id="rId23" Type="http://schemas.openxmlformats.org/officeDocument/2006/relationships/image" Target="../media/image352.png"/><Relationship Id="rId28" Type="http://schemas.openxmlformats.org/officeDocument/2006/relationships/image" Target="../media/image357.png"/><Relationship Id="rId36" Type="http://schemas.openxmlformats.org/officeDocument/2006/relationships/image" Target="../media/image365.png"/><Relationship Id="rId10" Type="http://schemas.openxmlformats.org/officeDocument/2006/relationships/image" Target="../media/image339.png"/><Relationship Id="rId19" Type="http://schemas.openxmlformats.org/officeDocument/2006/relationships/image" Target="../media/image348.png"/><Relationship Id="rId31" Type="http://schemas.openxmlformats.org/officeDocument/2006/relationships/image" Target="../media/image360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Relationship Id="rId22" Type="http://schemas.openxmlformats.org/officeDocument/2006/relationships/image" Target="../media/image351.png"/><Relationship Id="rId27" Type="http://schemas.openxmlformats.org/officeDocument/2006/relationships/image" Target="../media/image356.png"/><Relationship Id="rId30" Type="http://schemas.openxmlformats.org/officeDocument/2006/relationships/image" Target="../media/image359.png"/><Relationship Id="rId35" Type="http://schemas.openxmlformats.org/officeDocument/2006/relationships/image" Target="../media/image364.png"/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25" Type="http://schemas.openxmlformats.org/officeDocument/2006/relationships/image" Target="../media/image354.png"/><Relationship Id="rId33" Type="http://schemas.openxmlformats.org/officeDocument/2006/relationships/image" Target="../media/image362.png"/><Relationship Id="rId38" Type="http://schemas.openxmlformats.org/officeDocument/2006/relationships/image" Target="../media/image3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3.png"/><Relationship Id="rId4" Type="http://schemas.openxmlformats.org/officeDocument/2006/relationships/image" Target="../media/image324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4.png"/><Relationship Id="rId18" Type="http://schemas.openxmlformats.org/officeDocument/2006/relationships/image" Target="../media/image388.png"/><Relationship Id="rId26" Type="http://schemas.openxmlformats.org/officeDocument/2006/relationships/image" Target="../media/image324.png"/><Relationship Id="rId39" Type="http://schemas.openxmlformats.org/officeDocument/2006/relationships/image" Target="../media/image407.png"/><Relationship Id="rId21" Type="http://schemas.openxmlformats.org/officeDocument/2006/relationships/image" Target="../media/image391.png"/><Relationship Id="rId34" Type="http://schemas.openxmlformats.org/officeDocument/2006/relationships/image" Target="../media/image403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6" Type="http://schemas.openxmlformats.org/officeDocument/2006/relationships/image" Target="../media/image386.png"/><Relationship Id="rId20" Type="http://schemas.openxmlformats.org/officeDocument/2006/relationships/image" Target="../media/image390.png"/><Relationship Id="rId29" Type="http://schemas.openxmlformats.org/officeDocument/2006/relationships/image" Target="../media/image398.png"/><Relationship Id="rId41" Type="http://schemas.openxmlformats.org/officeDocument/2006/relationships/image" Target="../media/image4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24" Type="http://schemas.openxmlformats.org/officeDocument/2006/relationships/image" Target="../media/image394.png"/><Relationship Id="rId32" Type="http://schemas.openxmlformats.org/officeDocument/2006/relationships/image" Target="../media/image401.png"/><Relationship Id="rId37" Type="http://schemas.openxmlformats.org/officeDocument/2006/relationships/image" Target="../media/image325.png"/><Relationship Id="rId40" Type="http://schemas.openxmlformats.org/officeDocument/2006/relationships/image" Target="../media/image408.png"/><Relationship Id="rId5" Type="http://schemas.openxmlformats.org/officeDocument/2006/relationships/image" Target="../media/image376.png"/><Relationship Id="rId15" Type="http://schemas.openxmlformats.org/officeDocument/2006/relationships/image" Target="../media/image323.png"/><Relationship Id="rId23" Type="http://schemas.openxmlformats.org/officeDocument/2006/relationships/image" Target="../media/image393.png"/><Relationship Id="rId28" Type="http://schemas.openxmlformats.org/officeDocument/2006/relationships/image" Target="../media/image397.png"/><Relationship Id="rId36" Type="http://schemas.openxmlformats.org/officeDocument/2006/relationships/image" Target="../media/image405.png"/><Relationship Id="rId10" Type="http://schemas.openxmlformats.org/officeDocument/2006/relationships/image" Target="../media/image381.png"/><Relationship Id="rId19" Type="http://schemas.openxmlformats.org/officeDocument/2006/relationships/image" Target="../media/image389.png"/><Relationship Id="rId31" Type="http://schemas.openxmlformats.org/officeDocument/2006/relationships/image" Target="../media/image400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Relationship Id="rId22" Type="http://schemas.openxmlformats.org/officeDocument/2006/relationships/image" Target="../media/image392.png"/><Relationship Id="rId27" Type="http://schemas.openxmlformats.org/officeDocument/2006/relationships/image" Target="../media/image396.png"/><Relationship Id="rId30" Type="http://schemas.openxmlformats.org/officeDocument/2006/relationships/image" Target="../media/image399.png"/><Relationship Id="rId35" Type="http://schemas.openxmlformats.org/officeDocument/2006/relationships/image" Target="../media/image404.png"/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12" Type="http://schemas.openxmlformats.org/officeDocument/2006/relationships/image" Target="../media/image383.png"/><Relationship Id="rId17" Type="http://schemas.openxmlformats.org/officeDocument/2006/relationships/image" Target="../media/image387.png"/><Relationship Id="rId25" Type="http://schemas.openxmlformats.org/officeDocument/2006/relationships/image" Target="../media/image395.png"/><Relationship Id="rId33" Type="http://schemas.openxmlformats.org/officeDocument/2006/relationships/image" Target="../media/image402.png"/><Relationship Id="rId38" Type="http://schemas.openxmlformats.org/officeDocument/2006/relationships/image" Target="../media/image40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1.png"/><Relationship Id="rId7" Type="http://schemas.openxmlformats.org/officeDocument/2006/relationships/image" Target="../media/image41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3.png"/><Relationship Id="rId5" Type="http://schemas.openxmlformats.org/officeDocument/2006/relationships/image" Target="../media/image318.png"/><Relationship Id="rId4" Type="http://schemas.openxmlformats.org/officeDocument/2006/relationships/image" Target="../media/image412.png"/><Relationship Id="rId9" Type="http://schemas.openxmlformats.org/officeDocument/2006/relationships/image" Target="../media/image3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421.png"/><Relationship Id="rId7" Type="http://schemas.openxmlformats.org/officeDocument/2006/relationships/image" Target="../media/image317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Relationship Id="rId9" Type="http://schemas.openxmlformats.org/officeDocument/2006/relationships/image" Target="../media/image4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1.png"/><Relationship Id="rId11" Type="http://schemas.openxmlformats.org/officeDocument/2006/relationships/image" Target="../media/image436.png"/><Relationship Id="rId5" Type="http://schemas.openxmlformats.org/officeDocument/2006/relationships/image" Target="../media/image430.png"/><Relationship Id="rId10" Type="http://schemas.openxmlformats.org/officeDocument/2006/relationships/image" Target="../media/image435.png"/><Relationship Id="rId4" Type="http://schemas.openxmlformats.org/officeDocument/2006/relationships/image" Target="../media/image429.png"/><Relationship Id="rId9" Type="http://schemas.openxmlformats.org/officeDocument/2006/relationships/image" Target="../media/image4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26.png"/><Relationship Id="rId7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94.png"/><Relationship Id="rId4" Type="http://schemas.openxmlformats.org/officeDocument/2006/relationships/image" Target="../media/image2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9.png"/><Relationship Id="rId4" Type="http://schemas.openxmlformats.org/officeDocument/2006/relationships/image" Target="../media/image44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3" Type="http://schemas.openxmlformats.org/officeDocument/2006/relationships/image" Target="../media/image450.png"/><Relationship Id="rId7" Type="http://schemas.openxmlformats.org/officeDocument/2006/relationships/image" Target="../media/image45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Relationship Id="rId9" Type="http://schemas.openxmlformats.org/officeDocument/2006/relationships/image" Target="../media/image5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59.png"/><Relationship Id="rId7" Type="http://schemas.openxmlformats.org/officeDocument/2006/relationships/image" Target="../media/image462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61.png"/><Relationship Id="rId10" Type="http://schemas.openxmlformats.org/officeDocument/2006/relationships/image" Target="../media/image465.png"/><Relationship Id="rId4" Type="http://schemas.openxmlformats.org/officeDocument/2006/relationships/image" Target="../media/image460.png"/><Relationship Id="rId9" Type="http://schemas.openxmlformats.org/officeDocument/2006/relationships/image" Target="../media/image4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-8.44000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7DD713-5062-0832-FA05-CCE25DE8C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12" y="2028899"/>
            <a:ext cx="1916044" cy="2284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7C36D1-E7B5-BC64-4BF0-55666A2CF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" y="4538047"/>
            <a:ext cx="2485414" cy="223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406910" y="108698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-2.69648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B265F9-FE7D-A5A6-6205-83E16363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65" y="4108162"/>
            <a:ext cx="2392869" cy="261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11B73-7032-BFCB-B862-70E956A2B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642" y="1483118"/>
            <a:ext cx="2471863" cy="25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274250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907" y="1602562"/>
            <a:ext cx="1920936" cy="241153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12" y="4709148"/>
            <a:ext cx="2256734" cy="18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84770</TotalTime>
  <Words>1560</Words>
  <Application>Microsoft Office PowerPoint</Application>
  <PresentationFormat>Widescreen</PresentationFormat>
  <Paragraphs>354</Paragraphs>
  <Slides>84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368</cp:revision>
  <dcterms:created xsi:type="dcterms:W3CDTF">2023-07-26T17:49:20Z</dcterms:created>
  <dcterms:modified xsi:type="dcterms:W3CDTF">2025-05-16T19:11:51Z</dcterms:modified>
</cp:coreProperties>
</file>